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5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640919"/>
            <a:ext cx="7415927" cy="189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Higiene do Sono: Um Guia Completo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864037" y="3903821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Uma noite de sono saudável e reparadora é essencial para o nosso bem-estar físico e mental. Este guia abrangente irá explorar os princípios da higiene do sono, fornecendo-lhe as ferramentas necessárias para criar hábitos de sono mais gratificantes e duradouros.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6175177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6182797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6156722"/>
            <a:ext cx="2620804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Felizardo Caculo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7246" y="850702"/>
            <a:ext cx="7489508" cy="1313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Conclusão e Recomendações Finais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827246" y="2518529"/>
            <a:ext cx="3626644" cy="2122884"/>
          </a:xfrm>
          <a:prstGeom prst="roundRect">
            <a:avLst>
              <a:gd name="adj" fmla="val 16702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6445" y="2777728"/>
            <a:ext cx="262997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Consistência é Chave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86445" y="3247787"/>
            <a:ext cx="3108246" cy="11344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Estabeleça e mantenha uma rotina de sono regular para maximizar os benefícios.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0229" y="2518529"/>
            <a:ext cx="3626644" cy="2122884"/>
          </a:xfrm>
          <a:prstGeom prst="roundRect">
            <a:avLst>
              <a:gd name="adj" fmla="val 16702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49428" y="2777728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Adaptação Individual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949428" y="3247787"/>
            <a:ext cx="3108246" cy="11344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Experimente diferentes técnicas e ajuste-as às suas necessidades e preferências.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27246" y="4877753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86445" y="5136952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Procure Ajuda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86445" y="5607010"/>
            <a:ext cx="3108246" cy="11344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Não hesite em consultar um profissional de saúde se tiver dificuldades persistentes.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4690229" y="4877753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49428" y="5136952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Perseverança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4949428" y="5607010"/>
            <a:ext cx="3108246" cy="1512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Uma boa higiene do sono requer paciência e compromisso, mas os resultados valem a pena.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7126" y="654248"/>
            <a:ext cx="6423779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 que é a Higiene do Sono?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817126" y="1652945"/>
            <a:ext cx="3638193" cy="2844403"/>
          </a:xfrm>
          <a:prstGeom prst="roundRect">
            <a:avLst>
              <a:gd name="adj" fmla="val 12313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73468" y="1909286"/>
            <a:ext cx="2594253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Definição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073468" y="2373511"/>
            <a:ext cx="3125510" cy="1867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higiene do sono refere-se a um conjunto de práticas e hábitos que promovem um sono de qualidade e duração saudáveis.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4688800" y="1652945"/>
            <a:ext cx="3638193" cy="2844403"/>
          </a:xfrm>
          <a:prstGeom prst="roundRect">
            <a:avLst>
              <a:gd name="adj" fmla="val 12313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45142" y="1909286"/>
            <a:ext cx="2594253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Objetivos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945142" y="2373511"/>
            <a:ext cx="3125510" cy="1867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Estabelecer uma rotina de sono estável, minimizar interrupções e criar um ambiente propício ao descanso.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17126" y="4730829"/>
            <a:ext cx="3638193" cy="2844403"/>
          </a:xfrm>
          <a:prstGeom prst="roundRect">
            <a:avLst>
              <a:gd name="adj" fmla="val 12313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73468" y="4987171"/>
            <a:ext cx="2594253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Benefícios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073468" y="5451396"/>
            <a:ext cx="3125510" cy="1867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Uma boa higiene do sono melhora a qualidade de vida, aumenta a produtividade e reduz o risco de problemas de saúde.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4688800" y="4730829"/>
            <a:ext cx="3638193" cy="2844403"/>
          </a:xfrm>
          <a:prstGeom prst="roundRect">
            <a:avLst>
              <a:gd name="adj" fmla="val 12313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45142" y="4987171"/>
            <a:ext cx="2594253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Personalização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4945142" y="5451396"/>
            <a:ext cx="3125510" cy="1493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Embora existam princípios gerais, a higiene do sono deve ser adaptada às necessidades e preferências individuais.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67307"/>
            <a:ext cx="1034581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 Importância de uma Boa Noite de Sono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Saúde Física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15992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sono de qualidade é essencial para a reparação celular, fortalecimento do sistema imunológico e manutenção do equilíbrio hormonal.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Saúde Mental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1599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 sono saudável melhora a concentração, a memória, o humor e a capacidade de lidar com o stress.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Desempenho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15992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sono reparador aumenta a energia, a motivação e a produtividade, permitindo um melhor desempenho diário.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658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2362" y="3496270"/>
            <a:ext cx="9589294" cy="63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Fatores que Afetam a Qualidade do Sono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802362" y="4734758"/>
            <a:ext cx="515779" cy="515779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4053" y="4839772"/>
            <a:ext cx="132278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547336" y="4734758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Stress e Ansiedade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547336" y="5190768"/>
            <a:ext cx="5653326" cy="733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atividade mental excessiva e a preocupação com problemas diários podem prejudicar o sono.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7429857" y="4734758"/>
            <a:ext cx="515779" cy="515779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02736" y="4839772"/>
            <a:ext cx="170021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8174831" y="4734758"/>
            <a:ext cx="3115270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Iluminação e Temperatura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8174831" y="5190768"/>
            <a:ext cx="5653326" cy="733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exposição a luzes brilhantes e ambientes muito quentes ou frios dificultam o adormecer.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02362" y="6411516"/>
            <a:ext cx="515779" cy="515779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0717" y="6516529"/>
            <a:ext cx="178951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547336" y="6411516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Hábitos de Vida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547336" y="6867525"/>
            <a:ext cx="5653326" cy="733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consumo de cafeína, álcool e a falta de exercício físico regular podem afetar negativamente o sono.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7429857" y="6411516"/>
            <a:ext cx="515779" cy="515779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601307" y="6516529"/>
            <a:ext cx="172760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8174831" y="6411516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Problemas de Saúde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8174831" y="6867525"/>
            <a:ext cx="5653326" cy="733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Certas condições médicas, como apneia do sono, podem causar interrupções no sono.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4000" y="626626"/>
            <a:ext cx="7548801" cy="1266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Regras de Ouro para uma Boa Higiene do Sono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610588" y="2234565"/>
            <a:ext cx="30480" cy="5369957"/>
          </a:xfrm>
          <a:prstGeom prst="roundRect">
            <a:avLst>
              <a:gd name="adj" fmla="val 1121538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851690" y="2732008"/>
            <a:ext cx="797600" cy="30480"/>
          </a:xfrm>
          <a:prstGeom prst="roundRect">
            <a:avLst>
              <a:gd name="adj" fmla="val 1121538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6369487" y="2490907"/>
            <a:ext cx="512683" cy="512683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60106" y="2595324"/>
            <a:ext cx="13144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879199" y="2462451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Horário Fixo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879199" y="2915603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Estabeleça um horário regular de deitar e despertar, mesmo nos fins de semana.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51690" y="4597956"/>
            <a:ext cx="797600" cy="30480"/>
          </a:xfrm>
          <a:prstGeom prst="roundRect">
            <a:avLst>
              <a:gd name="adj" fmla="val 1121538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6369487" y="4356854"/>
            <a:ext cx="512683" cy="512683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41294" y="4461272"/>
            <a:ext cx="168950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879199" y="4328398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Ambiente Tranquilo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879199" y="4781550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Mantenha o quarto escuro, silencioso e a uma temperatura agradável.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51690" y="6463903"/>
            <a:ext cx="797600" cy="30480"/>
          </a:xfrm>
          <a:prstGeom prst="roundRect">
            <a:avLst>
              <a:gd name="adj" fmla="val 1121538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9487" y="6222802"/>
            <a:ext cx="512683" cy="512683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36888" y="6327219"/>
            <a:ext cx="177879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879199" y="6194346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Rotinas Relaxantes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879199" y="6647498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Desenvolva rituais de pré-sono, como leitura, meditação ou banho quente.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998720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Criando um Ambiente Propício ao Sono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Iluminação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Utilize iluminação suave e evite expor-se a telas brilhantes antes de dormir.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Temperatura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Mantenha a temperatura do quarto entre 16°C e 19°C para um sono confortável.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Decoração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357449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Escolha cores e texturas neutras, evitando elementos estimulantes.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93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0101" y="3529727"/>
            <a:ext cx="9039820" cy="642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Gestão do Tempo e Rotinas Saudáveis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101" y="4519851"/>
            <a:ext cx="4336733" cy="92583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1559" y="5792867"/>
            <a:ext cx="2571750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Planeamento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041559" y="6253163"/>
            <a:ext cx="3873818" cy="740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Organize o seu dia com antecedência e integre períodos de descanso.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6834" y="4519851"/>
            <a:ext cx="4336733" cy="92583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78291" y="5792867"/>
            <a:ext cx="2571750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Rotina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378291" y="6253163"/>
            <a:ext cx="3873818" cy="1110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Desenvolva hábitos saudáveis, como exercício regular e alimentação equilibrada.</a:t>
            </a:r>
            <a:endParaRPr lang="en-US" sz="18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3566" y="4519851"/>
            <a:ext cx="4336733" cy="92583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024" y="5792867"/>
            <a:ext cx="2571750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Desconexão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9715024" y="6253163"/>
            <a:ext cx="3873818" cy="1110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Reserve tempo para relaxar e desconectar-se do trabalho e dispositivos digitais.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6885" y="627698"/>
            <a:ext cx="7550229" cy="1264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Técnicas para Relaxar Antes de Dormir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885" y="2234089"/>
            <a:ext cx="569238" cy="5692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6885" y="3030974"/>
            <a:ext cx="2529959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Meditação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96885" y="3483769"/>
            <a:ext cx="3604379" cy="728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Práticas de meditação e atenção plena ajudam a acalmar a mente.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736" y="2234089"/>
            <a:ext cx="569238" cy="5692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736" y="3030974"/>
            <a:ext cx="2529959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Ioga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4742736" y="3483769"/>
            <a:ext cx="3604379" cy="1092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Exercícios de ioga suaves e alongamentos promovem relaxamento.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885" y="5259467"/>
            <a:ext cx="569238" cy="5692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6885" y="6056352"/>
            <a:ext cx="2529959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Leitura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96885" y="6509147"/>
            <a:ext cx="3604379" cy="1092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Ler um livro ou ouvir música relaxante pode auxiliar no adormecer.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736" y="5259467"/>
            <a:ext cx="569238" cy="5692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2736" y="6056352"/>
            <a:ext cx="2529959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Banho Quente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4742736" y="6509147"/>
            <a:ext cx="3604379" cy="728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 banho quente antes de dormir ajuda a reduzir a tensão muscular.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56222"/>
            <a:ext cx="1033641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Cuidados com a Alimentação e Exercício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4591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Alimentação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048839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Evite refeições pesadas e estimulantes próximo ao horário de dormir.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061109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Opte por alimentos leves e equilibrados que promovam o sono.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623929" y="34591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Exercício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7623929" y="4048839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prática regular de exercícios melhora a qualidade do sono.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506110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Evite treinos intensos próximo ao horário de dormir.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2024-10-09T17:49:25Z</dcterms:created>
  <dcterms:modified xsi:type="dcterms:W3CDTF">2024-10-09T17:49:25Z</dcterms:modified>
</cp:coreProperties>
</file>